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2" r:id="rId9"/>
    <p:sldId id="274" r:id="rId10"/>
    <p:sldId id="262" r:id="rId11"/>
    <p:sldId id="265" r:id="rId12"/>
    <p:sldId id="263" r:id="rId13"/>
    <p:sldId id="27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5B2FB-928B-44B6-BDFB-98E9DD17D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99498E2-A2D8-450C-820F-74F08A664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164E53-BF3D-4419-AE8B-54F5A2357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65E6DE-02E6-4026-8189-640A0221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121AD2-749E-4528-B5F1-5961B139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59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D054AB-F61E-46CC-AA5B-A4472AC2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A33D84-A3E5-4E1E-AF01-55B932A3A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68C07D-C529-4D46-9AFC-C780A7E49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A82415-271A-4EC5-88D4-836702297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085A39-EF5E-4D39-AEAB-7C5D98C9A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669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DAF31A-68A5-4B04-B33C-EAA37F75B5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F11021-DF32-4488-8B51-9B31E57B7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531DE9-0AA6-4F99-A9D5-A3D42A86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FBA826-23F8-4073-B49D-AC0A6E74E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78AADC-456E-4939-B11F-FB58C0E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97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3D387-8C49-450C-98AB-27EDF139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426143-1281-4068-A8AC-981456388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0C5236-8EBA-48D0-BD4A-96902A79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43885B-06A3-4391-90B7-DC124CEBD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D5F0A7-F14A-4B01-AA90-A107B5B17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433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A5CF0-0317-4315-AF6A-AC3D8D71B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57439A-5A28-424B-A4DA-6DD0BC5FE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BC186A-360D-422D-A788-E30A10363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6F5A3F-9E1F-489B-930E-D12EDC091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69A9BD-6BDB-46AE-883E-A654D57ED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389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A4E13-988E-4F60-868F-409F1644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0BE7FC-AA7F-45F9-B843-1B8F345D1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B52C09-6FA6-41D6-A6F6-3FECEA57A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A61D26-3BC5-4D7E-A536-A1ECD86BF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302A78-18D7-4F6B-BA3F-BC3771297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4FB1A3-08BE-4E64-B242-C7E4F80D1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250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36B9D9-0CF2-4006-9408-0E65EBCF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885D0A-57F4-4696-AE0D-6731014A4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908FFF-14FD-4D64-AF81-B38512F06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72D74A-B73B-45F2-8E9D-EF4AA8AE0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5C3F23C-5C63-4B87-B9C1-585F435A0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2FA1A6-5EFE-4F60-91E7-112A05780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E5A51F-7581-45C4-9932-A645F7F23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599E94-9358-4150-BA40-9C1661839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66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C6671-03C4-4F0C-A34F-42C1B117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DA6E32-9FD9-42A5-A4BD-2E52D1B36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C011B0-A6A5-4DD7-8382-AFEEE494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C72388-25C5-4BC1-BB3E-7C8746CB3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67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A43664-AD43-4901-A6C6-4F87FA2A6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FB150C-08F8-4DF5-8543-0C2081F4C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B4CC98-6352-4EC8-8802-07F934AD6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644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2FD3F-B278-4386-B9E7-029872779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D21249-F481-4025-B28E-9D024E519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1DE997-C6CD-4326-AD11-D59ACF711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97F047-CED9-40BF-AD09-BB2E4CB72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6634F-CFF3-4A3F-BBD8-A9283567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F83862-4E6D-4544-85CF-CD664C223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805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5BC0D-B5D9-40AA-AD64-62830F0F6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4C7AF9E-058F-4458-A9D4-E47D83EBAF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51B0D9-7D6A-4023-B67A-9B7DE00D2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318A8F-D50F-4E6A-9C24-A484551AC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CAD44F-6F4F-4B43-83D9-5A69D8D3B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204C69-63FF-4D47-929F-48AFA575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336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65BB07A-2C4F-45EA-A1C0-997CAC84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74370F-847F-43E1-BD9A-DA986A2E3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1D874-E581-4C29-912A-11936E9F3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57622B-9BEC-4DB7-BC80-408B3790E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CB99FB-E719-46FE-B480-0EC0ADA66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87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3C285F-2C2C-4E2B-A41D-794EB8136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818"/>
            <a:ext cx="12192000" cy="6932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DAA9EAD-4288-4C2C-BF29-03EB75C64C32}"/>
              </a:ext>
            </a:extLst>
          </p:cNvPr>
          <p:cNvSpPr/>
          <p:nvPr/>
        </p:nvSpPr>
        <p:spPr>
          <a:xfrm>
            <a:off x="2851150" y="2143542"/>
            <a:ext cx="6489700" cy="2358884"/>
          </a:xfrm>
          <a:prstGeom prst="rect">
            <a:avLst/>
          </a:prstGeom>
          <a:solidFill>
            <a:srgbClr val="BFBFBF">
              <a:alpha val="72157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42DE70B-FAFA-458A-9CEA-80FD36C86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699" y="2777491"/>
            <a:ext cx="5308600" cy="1090985"/>
          </a:xfrm>
        </p:spPr>
        <p:txBody>
          <a:bodyPr anchor="t">
            <a:norm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Impact" panose="020B0806030902050204" pitchFamily="34" charset="0"/>
              </a:rPr>
              <a:t>Plant a tree</a:t>
            </a:r>
            <a:endParaRPr lang="zh-CN" altLang="en-US" sz="4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C022BF-C777-42B7-BB19-3E3849BA7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9720" y="2891139"/>
            <a:ext cx="7632557" cy="1090985"/>
          </a:xfrm>
        </p:spPr>
        <p:txBody>
          <a:bodyPr anchor="b"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Impact" panose="020B0806030902050204" pitchFamily="34" charset="0"/>
              </a:rPr>
              <a:t>A solution to crowd lending and crowd funding</a:t>
            </a:r>
            <a:endParaRPr lang="zh-CN" altLang="en-US" sz="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11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0FD29D6-1858-4953-B0A2-C625E935A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9513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18519100-8116-40D2-A294-8ABD60BC7C5A}"/>
              </a:ext>
            </a:extLst>
          </p:cNvPr>
          <p:cNvSpPr/>
          <p:nvPr/>
        </p:nvSpPr>
        <p:spPr>
          <a:xfrm>
            <a:off x="10922000" y="152400"/>
            <a:ext cx="1092200" cy="4699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074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52E716-ECE2-4380-BBAA-C8BE84D6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9F886B-02F8-46B2-8369-6AF7146E8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7B5B64-9EDB-4AC7-AD3B-D8A100799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E55565-CD0F-4481-BFB9-53CFA82A8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681" y="999728"/>
            <a:ext cx="2500637" cy="3950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D5BAF0A9-3D62-4C82-86EF-99317FBF0CC2}"/>
              </a:ext>
            </a:extLst>
          </p:cNvPr>
          <p:cNvSpPr/>
          <p:nvPr/>
        </p:nvSpPr>
        <p:spPr>
          <a:xfrm>
            <a:off x="10922000" y="152400"/>
            <a:ext cx="1092200" cy="4699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225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13E10-3D70-46D7-B708-A43DB360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Further development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59AA6A-3171-4E46-828A-D0D1CC238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Technical improvement: incorporate machine learning to do recommendation and filtering algorithm</a:t>
            </a:r>
          </a:p>
          <a:p>
            <a:r>
              <a:rPr lang="en-US" altLang="zh-CN" dirty="0"/>
              <a:t>Media and trend leading, socializing factor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4391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C9B1579-9499-4BFD-AA29-A03EBB48D7B6}"/>
              </a:ext>
            </a:extLst>
          </p:cNvPr>
          <p:cNvSpPr/>
          <p:nvPr/>
        </p:nvSpPr>
        <p:spPr>
          <a:xfrm>
            <a:off x="0" y="0"/>
            <a:ext cx="53975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5997135-30F0-4F66-9020-011367198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609600"/>
            <a:ext cx="4394200" cy="1638300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cs typeface="Aharoni" panose="020B0604020202020204" pitchFamily="2" charset="-79"/>
              </a:rPr>
              <a:t>Further Improvement</a:t>
            </a:r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cs typeface="Aharoni" panose="020B0604020202020204" pitchFamily="2" charset="-79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03845E-DB69-4039-9D63-9903C962F657}"/>
              </a:ext>
            </a:extLst>
          </p:cNvPr>
          <p:cNvSpPr txBox="1"/>
          <p:nvPr/>
        </p:nvSpPr>
        <p:spPr>
          <a:xfrm>
            <a:off x="673100" y="2603500"/>
            <a:ext cx="42227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Students who need urgent money </a:t>
            </a:r>
            <a:r>
              <a:rPr lang="en-US" altLang="zh-CN" sz="3200" dirty="0" err="1">
                <a:solidFill>
                  <a:schemeClr val="bg1"/>
                </a:solidFill>
                <a:latin typeface="+mj-lt"/>
              </a:rPr>
              <a:t>esp</a:t>
            </a: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 those with project ideas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Investors willing to help fund projects and locate talents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51D6D4-EC15-407B-B84F-1EB44B9AD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626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C9B1579-9499-4BFD-AA29-A03EBB48D7B6}"/>
              </a:ext>
            </a:extLst>
          </p:cNvPr>
          <p:cNvSpPr/>
          <p:nvPr/>
        </p:nvSpPr>
        <p:spPr>
          <a:xfrm>
            <a:off x="0" y="0"/>
            <a:ext cx="53975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5997135-30F0-4F66-9020-011367198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822326"/>
            <a:ext cx="4394200" cy="113011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cs typeface="Aharoni" panose="020B0604020202020204" pitchFamily="2" charset="-79"/>
              </a:rPr>
              <a:t>Target audience</a:t>
            </a:r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cs typeface="Aharoni" panose="020B0604020202020204" pitchFamily="2" charset="-79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193C9C7-8446-42CA-89BE-6568DC002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4208" y="1546035"/>
            <a:ext cx="3765930" cy="376593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BA07A4-ED04-406D-A4A0-3B6D2F013DA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004" y="1546035"/>
            <a:ext cx="3765930" cy="376593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903845E-DB69-4039-9D63-9903C962F657}"/>
              </a:ext>
            </a:extLst>
          </p:cNvPr>
          <p:cNvSpPr txBox="1"/>
          <p:nvPr/>
        </p:nvSpPr>
        <p:spPr>
          <a:xfrm>
            <a:off x="673100" y="2603500"/>
            <a:ext cx="42227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Students who need urgent money </a:t>
            </a:r>
            <a:r>
              <a:rPr lang="en-US" altLang="zh-CN" sz="3200" dirty="0" err="1">
                <a:solidFill>
                  <a:schemeClr val="bg1"/>
                </a:solidFill>
                <a:latin typeface="+mj-lt"/>
              </a:rPr>
              <a:t>esp</a:t>
            </a: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 those with project ideas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Investors willing to help fund projects and locate talents</a:t>
            </a:r>
          </a:p>
        </p:txBody>
      </p:sp>
    </p:spTree>
    <p:extLst>
      <p:ext uri="{BB962C8B-B14F-4D97-AF65-F5344CB8AC3E}">
        <p14:creationId xmlns:p14="http://schemas.microsoft.com/office/powerpoint/2010/main" val="3381316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F7B35-84D3-4BDE-9A01-146656418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B8BDC26-8F0F-4690-9715-998C073BA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0" name="矩形: 圆角 9">
            <a:hlinkClick r:id="rId3" action="ppaction://hlinksldjump"/>
            <a:extLst>
              <a:ext uri="{FF2B5EF4-FFF2-40B4-BE49-F238E27FC236}">
                <a16:creationId xmlns:a16="http://schemas.microsoft.com/office/drawing/2014/main" id="{C8314308-6D4E-4028-AC5A-024B822899F8}"/>
              </a:ext>
            </a:extLst>
          </p:cNvPr>
          <p:cNvSpPr/>
          <p:nvPr/>
        </p:nvSpPr>
        <p:spPr>
          <a:xfrm>
            <a:off x="4673600" y="4216400"/>
            <a:ext cx="2806700" cy="5969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89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C245C-8BCC-4602-91B6-8D4D888B8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9E46C7A-9E6C-48F8-8281-4DEAA28CF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3327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2F146-4D84-4AC2-8BA6-707C43AE5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814418D-AD37-4DC1-B678-B65D32A4D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7009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A7C46-D6BC-4B24-9802-AAAC258F7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6B5DDD1-4ED4-46B1-AF01-F2011DD4E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71999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A1EB78-514F-4F2D-B0BF-8C774A10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1A62DE3-9D79-4CC9-B2C8-0F69F267E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72524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E111C-C5F0-4325-A220-18F1721CB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10BC5BF-67F9-427D-BA9F-626E94959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E074A9-E920-46C8-AF12-EF98E1CA36E5}"/>
              </a:ext>
            </a:extLst>
          </p:cNvPr>
          <p:cNvSpPr txBox="1"/>
          <p:nvPr/>
        </p:nvSpPr>
        <p:spPr>
          <a:xfrm>
            <a:off x="3287485" y="2748643"/>
            <a:ext cx="5617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Monument_Valley_1.2" panose="00000500000000000000" pitchFamily="50" charset="0"/>
              </a:rPr>
              <a:t>You are all set </a:t>
            </a:r>
            <a:endParaRPr lang="zh-CN" altLang="en-US" sz="4000" b="1" dirty="0">
              <a:solidFill>
                <a:schemeClr val="bg1"/>
              </a:solidFill>
              <a:latin typeface="Monument_Valley_1.2" panose="00000500000000000000" pitchFamily="50" charset="0"/>
            </a:endParaRPr>
          </a:p>
        </p:txBody>
      </p:sp>
      <p:pic>
        <p:nvPicPr>
          <p:cNvPr id="4" name="图形 3" descr="选中标记">
            <a:extLst>
              <a:ext uri="{FF2B5EF4-FFF2-40B4-BE49-F238E27FC236}">
                <a16:creationId xmlns:a16="http://schemas.microsoft.com/office/drawing/2014/main" id="{0529BF6F-1ADE-43B4-8A32-4D8C86F5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799" y="18132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6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C245C-8BCC-4602-91B6-8D4D888B8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9E46C7A-9E6C-48F8-8281-4DEAA28CF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3525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</TotalTime>
  <Words>80</Words>
  <Application>Microsoft Office PowerPoint</Application>
  <PresentationFormat>宽屏</PresentationFormat>
  <Paragraphs>14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等线</vt:lpstr>
      <vt:lpstr>等线 Light</vt:lpstr>
      <vt:lpstr>Aharoni</vt:lpstr>
      <vt:lpstr>Arial</vt:lpstr>
      <vt:lpstr>Impact</vt:lpstr>
      <vt:lpstr>Monument_Valley_1.2</vt:lpstr>
      <vt:lpstr>Office 主题​​</vt:lpstr>
      <vt:lpstr>Plant a tree</vt:lpstr>
      <vt:lpstr>Target audience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Further development</vt:lpstr>
      <vt:lpstr>Further Improvement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a tree</dc:title>
  <dc:creator>#LYU ZIZHENG#</dc:creator>
  <cp:lastModifiedBy>#LYU ZIZHENG#</cp:lastModifiedBy>
  <cp:revision>21</cp:revision>
  <dcterms:created xsi:type="dcterms:W3CDTF">2018-09-23T00:08:37Z</dcterms:created>
  <dcterms:modified xsi:type="dcterms:W3CDTF">2018-09-23T03:34:16Z</dcterms:modified>
</cp:coreProperties>
</file>